
<file path=[Content_Types].xml><?xml version="1.0" encoding="utf-8"?>
<Types xmlns="http://schemas.openxmlformats.org/package/2006/content-types">
  <Override PartName="/_rels/.rels" ContentType="application/vnd.openxmlformats-package.relationships+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_rels/notesSlide1.xml.rels" ContentType="application/vnd.openxmlformats-package.relationships+xml"/>
  <Override PartName="/ppt/notesSlides/_rels/notesSlide5.xml.rels" ContentType="application/vnd.openxmlformats-package.relationships+xml"/>
  <Override PartName="/ppt/notesSlides/_rels/notesSlide14.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17.xml.rels" ContentType="application/vnd.openxmlformats-package.relationships+xml"/>
  <Override PartName="/ppt/notesSlides/_rels/notesSlide15.xml.rels" ContentType="application/vnd.openxmlformats-package.relationships+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_rels/presentation.xml.rels" ContentType="application/vnd.openxmlformats-package.relationships+xml"/>
  <Override PartName="/ppt/media/image19.jpeg" ContentType="image/jpeg"/>
  <Override PartName="/ppt/media/image2.jpeg" ContentType="image/jpeg"/>
  <Override PartName="/ppt/media/image18.jpeg" ContentType="image/jpeg"/>
  <Override PartName="/ppt/media/image1.jpeg" ContentType="image/jpeg"/>
  <Override PartName="/ppt/media/image17.jpeg" ContentType="image/jpeg"/>
  <Override PartName="/ppt/media/image21.jpeg" ContentType="image/jpeg"/>
  <Override PartName="/ppt/media/image16.jpeg" ContentType="image/jpeg"/>
  <Override PartName="/ppt/media/image20.jpeg" ContentType="image/jpeg"/>
  <Override PartName="/ppt/media/image15.jpeg" ContentType="image/jpeg"/>
  <Override PartName="/ppt/media/image14.jpeg" ContentType="image/jpeg"/>
  <Override PartName="/ppt/media/image13.jpeg" ContentType="image/jpeg"/>
  <Override PartName="/ppt/media/image12.jpeg" ContentType="image/jpeg"/>
  <Override PartName="/ppt/media/image9.jpeg" ContentType="image/jpeg"/>
  <Override PartName="/ppt/media/image11.jpeg" ContentType="image/jpeg"/>
  <Override PartName="/ppt/media/image10.jpeg" ContentType="image/jpeg"/>
  <Override PartName="/ppt/media/image8.jpeg" ContentType="image/jpeg"/>
  <Override PartName="/ppt/media/image7.jpeg" ContentType="image/jpeg"/>
  <Override PartName="/ppt/media/image6.jpeg" ContentType="image/jpeg"/>
  <Override PartName="/ppt/media/image5.jpeg" ContentType="image/jpeg"/>
  <Override PartName="/ppt/media/image4.jpeg" ContentType="image/jpeg"/>
  <Override PartName="/ppt/media/image3.jpeg" ContentType="image/jpeg"/>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_rels/slideLayout38.xml.rels" ContentType="application/vnd.openxmlformats-package.relationships+xml"/>
  <Override PartName="/ppt/slideLayouts/_rels/slideLayout13.xml.rels" ContentType="application/vnd.openxmlformats-package.relationships+xml"/>
  <Override PartName="/ppt/slideLayouts/_rels/slideLayout36.xml.rels" ContentType="application/vnd.openxmlformats-package.relationships+xml"/>
  <Override PartName="/ppt/slideLayouts/_rels/slideLayout11.xml.rels" ContentType="application/vnd.openxmlformats-package.relationships+xml"/>
  <Override PartName="/ppt/slideLayouts/_rels/slideLayout34.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4.xml.rels" ContentType="application/vnd.openxmlformats-package.relationships+xml"/>
  <Override PartName="/ppt/slideLayouts/_rels/slideLayout2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4.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xml.rels" ContentType="application/vnd.openxmlformats-package.relationships+xml"/>
  <Override PartName="/ppt/slideLayouts/_rels/slideLayout44.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7.xml.rels" ContentType="application/vnd.openxmlformats-package.relationships+xml"/>
  <Override PartName="/ppt/slideLayouts/_rels/slideLayout37.xml.rels" ContentType="application/vnd.openxmlformats-package.relationships+xml"/>
  <Override PartName="/ppt/slideLayouts/_rels/slideLayout12.xml.rels" ContentType="application/vnd.openxmlformats-package.relationships+xml"/>
  <Override PartName="/ppt/slideLayouts/_rels/slideLayout35.xml.rels" ContentType="application/vnd.openxmlformats-package.relationships+xml"/>
  <Override PartName="/ppt/slideLayouts/_rels/slideLayout10.xml.rels" ContentType="application/vnd.openxmlformats-package.relationships+xml"/>
  <Override PartName="/ppt/slideLayouts/_rels/slideLayout33.xml.rels" ContentType="application/vnd.openxmlformats-package.relationships+xml"/>
  <Override PartName="/ppt/slideLayouts/_rels/slideLayout32.xml.rels" ContentType="application/vnd.openxmlformats-package.relationships+xml"/>
  <Override PartName="/ppt/slideLayouts/_rels/slideLayout30.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15.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1.xml.rels" ContentType="application/vnd.openxmlformats-package.relationships+xml"/>
  <Override PartName="/ppt/slideLayouts/_rels/slideLayout3.xml.rels" ContentType="application/vnd.openxmlformats-package.relationships+xml"/>
  <Override PartName="/ppt/slideLayouts/_rels/slideLayout45.xml.rels" ContentType="application/vnd.openxmlformats-package.relationships+xml"/>
  <Override PartName="/ppt/slideLayouts/_rels/slideLayout1.xml.rels" ContentType="application/vnd.openxmlformats-package.relationships+xml"/>
  <Override PartName="/ppt/slideLayouts/_rels/slideLayout43.xml.rels" ContentType="application/vnd.openxmlformats-package.relationships+xml"/>
  <Override PartName="/ppt/slideLayouts/_rels/slideLayout41.xml.rels" ContentType="application/vnd.openxmlformats-package.relationships+xml"/>
  <Override PartName="/ppt/slideLayouts/_rels/slideLayout28.xml.rels" ContentType="application/vnd.openxmlformats-package.relationships+xml"/>
  <Override PartName="/ppt/slideLayouts/_rels/slideLayout8.xml.rels" ContentType="application/vnd.openxmlformats-package.relationships+xml"/>
  <Override PartName="/ppt/slideLayouts/_rels/slideLayout6.xml.rels" ContentType="application/vnd.openxmlformats-package.relationships+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5.xml" ContentType="application/vnd.openxmlformats-officedocument.presentationml.slideLayout+xml"/>
  <Override PartName="/ppt/slideLayouts/slideLayout41.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9.xml" ContentType="application/vnd.openxmlformats-officedocument.presentationml.slideLayout+xml"/>
  <Override PartName="/ppt/slideLayouts/slideLayout45.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6.xml" ContentType="application/vnd.openxmlformats-officedocument.presentationml.slideLayout+xml"/>
  <Override PartName="/ppt/slideLayouts/slideLayout42.xml" ContentType="application/vnd.openxmlformats-officedocument.presentationml.slideLayout+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19.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_rels/slide5.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slide16.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PlaceHolder 1"/>
          <p:cNvSpPr>
            <a:spLocks noGrp="1"/>
          </p:cNvSpPr>
          <p:nvPr>
            <p:ph type="body"/>
          </p:nvPr>
        </p:nvSpPr>
        <p:spPr>
          <a:xfrm>
            <a:off x="777240" y="4777560"/>
            <a:ext cx="6217560" cy="4525920"/>
          </a:xfrm>
          <a:prstGeom prst="rect">
            <a:avLst/>
          </a:prstGeom>
        </p:spPr>
        <p:txBody>
          <a:bodyPr bIns="0" lIns="0" rIns="0" tIns="0" wrap="none"/>
          <a:p>
            <a:r>
              <a:rPr lang="en-US"/>
              <a:t>Click to edit the notes format</a:t>
            </a:r>
            <a:endParaRPr/>
          </a:p>
        </p:txBody>
      </p:sp>
      <p:sp>
        <p:nvSpPr>
          <p:cNvPr id="137" name="PlaceHolder 2"/>
          <p:cNvSpPr>
            <a:spLocks noGrp="1"/>
          </p:cNvSpPr>
          <p:nvPr>
            <p:ph type="hdr"/>
          </p:nvPr>
        </p:nvSpPr>
        <p:spPr>
          <a:xfrm>
            <a:off x="0" y="0"/>
            <a:ext cx="3372840" cy="502560"/>
          </a:xfrm>
          <a:prstGeom prst="rect">
            <a:avLst/>
          </a:prstGeom>
        </p:spPr>
        <p:txBody>
          <a:bodyPr bIns="0" lIns="0" rIns="0" tIns="0" wrap="none"/>
          <a:p>
            <a:r>
              <a:rPr lang="en-US"/>
              <a:t>&lt;header&gt;</a:t>
            </a:r>
            <a:endParaRPr/>
          </a:p>
        </p:txBody>
      </p:sp>
      <p:sp>
        <p:nvSpPr>
          <p:cNvPr id="138" name="PlaceHolder 3"/>
          <p:cNvSpPr>
            <a:spLocks noGrp="1"/>
          </p:cNvSpPr>
          <p:nvPr>
            <p:ph type="dt"/>
          </p:nvPr>
        </p:nvSpPr>
        <p:spPr>
          <a:xfrm>
            <a:off x="4399200" y="0"/>
            <a:ext cx="3372840" cy="502560"/>
          </a:xfrm>
          <a:prstGeom prst="rect">
            <a:avLst/>
          </a:prstGeom>
        </p:spPr>
        <p:txBody>
          <a:bodyPr bIns="0" lIns="0" rIns="0" tIns="0" wrap="none"/>
          <a:p>
            <a:pPr algn="r"/>
            <a:r>
              <a:rPr lang="en-US"/>
              <a:t>&lt;date/time&gt;</a:t>
            </a:r>
            <a:endParaRPr/>
          </a:p>
        </p:txBody>
      </p:sp>
      <p:sp>
        <p:nvSpPr>
          <p:cNvPr id="139" name="PlaceHolder 4"/>
          <p:cNvSpPr>
            <a:spLocks noGrp="1"/>
          </p:cNvSpPr>
          <p:nvPr>
            <p:ph type="ftr"/>
          </p:nvPr>
        </p:nvSpPr>
        <p:spPr>
          <a:xfrm>
            <a:off x="0" y="9555480"/>
            <a:ext cx="3372840" cy="502560"/>
          </a:xfrm>
          <a:prstGeom prst="rect">
            <a:avLst/>
          </a:prstGeom>
        </p:spPr>
        <p:txBody>
          <a:bodyPr anchor="b" bIns="0" lIns="0" rIns="0" tIns="0" wrap="none"/>
          <a:p>
            <a:r>
              <a:rPr lang="en-US"/>
              <a:t>&lt;footer&gt;</a:t>
            </a:r>
            <a:endParaRPr/>
          </a:p>
        </p:txBody>
      </p:sp>
      <p:sp>
        <p:nvSpPr>
          <p:cNvPr id="140" name="PlaceHolder 5"/>
          <p:cNvSpPr>
            <a:spLocks noGrp="1"/>
          </p:cNvSpPr>
          <p:nvPr>
            <p:ph type="sldNum"/>
          </p:nvPr>
        </p:nvSpPr>
        <p:spPr>
          <a:xfrm>
            <a:off x="4399200" y="9555480"/>
            <a:ext cx="3372840" cy="502560"/>
          </a:xfrm>
          <a:prstGeom prst="rect">
            <a:avLst/>
          </a:prstGeom>
        </p:spPr>
        <p:txBody>
          <a:bodyPr anchor="b" bIns="0" lIns="0" rIns="0" tIns="0" wrap="none"/>
          <a:p>
            <a:pPr algn="r"/>
            <a:fld id="{515131F1-E131-4131-B131-5181B1F1C171}" type="slidenum">
              <a:rPr lang="en-US"/>
              <a:t>&lt;number&gt;</a:t>
            </a:fld>
            <a:endParaRPr/>
          </a:p>
        </p:txBody>
      </p:sp>
    </p:spTree>
  </p:cSld>
  <p:clrMap accent1="accent1" accent2="accent2" accent3="accent3" accent4="accent4" accent5="accent5" accent6="accent6" bg1="lt1" bg2="lt2" folHlink="folHlink" hlink="hlink" tx1="dk1" tx2="dk2"/>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8" name="CustomShape 1"/>
          <p:cNvSpPr/>
          <p:nvPr/>
        </p:nvSpPr>
        <p:spPr>
          <a:xfrm>
            <a:off x="1143000" y="685800"/>
            <a:ext cx="4571280" cy="3428280"/>
          </a:xfrm>
          <a:prstGeom prst="rect">
            <a:avLst/>
          </a:prstGeom>
          <a:solidFill>
            <a:srgbClr val="ffffff"/>
          </a:solidFill>
          <a:ln w="9360">
            <a:solidFill>
              <a:srgbClr val="000000"/>
            </a:solidFill>
            <a:miter/>
          </a:ln>
        </p:spPr>
      </p:sp>
      <p:sp>
        <p:nvSpPr>
          <p:cNvPr id="189"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
        <p:nvSpPr>
          <p:cNvPr id="190" name="CustomShape 3"/>
          <p:cNvSpPr/>
          <p:nvPr/>
        </p:nvSpPr>
        <p:spPr>
          <a:xfrm>
            <a:off x="3886200" y="8686800"/>
            <a:ext cx="2971080" cy="456480"/>
          </a:xfrm>
          <a:prstGeom prst="rect">
            <a:avLst/>
          </a:prstGeom>
        </p:spPr>
        <p:txBody>
          <a:bodyPr anchor="b" bIns="46800" lIns="90000" rIns="90000" tIns="46800"/>
          <a:p>
            <a:pPr algn="r">
              <a:lnSpc>
                <a:spcPct val="100000"/>
              </a:lnSpc>
              <a:buSzPct val="45000"/>
              <a:buFont typeface="Arial"/>
              <a:buChar char="•"/>
            </a:pPr>
            <a:fld id="{51B16171-A111-4171-B1C1-5181D1A15131}" type="slidenum">
              <a:rPr lang="en-US" sz="1200">
                <a:solidFill>
                  <a:srgbClr val="000000"/>
                </a:solidFill>
              </a:rPr>
              <a:t>&lt;number&gt;</a:t>
            </a:fld>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4" name="CustomShape 1"/>
          <p:cNvSpPr/>
          <p:nvPr/>
        </p:nvSpPr>
        <p:spPr>
          <a:xfrm>
            <a:off x="1143000" y="685800"/>
            <a:ext cx="4571280" cy="3428280"/>
          </a:xfrm>
          <a:prstGeom prst="rect">
            <a:avLst/>
          </a:prstGeom>
          <a:solidFill>
            <a:srgbClr val="ffffff"/>
          </a:solidFill>
          <a:ln w="9360">
            <a:solidFill>
              <a:srgbClr val="000000"/>
            </a:solidFill>
            <a:miter/>
          </a:ln>
        </p:spPr>
      </p:sp>
      <p:sp>
        <p:nvSpPr>
          <p:cNvPr id="195"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
        <p:nvSpPr>
          <p:cNvPr id="196" name="CustomShape 3"/>
          <p:cNvSpPr/>
          <p:nvPr/>
        </p:nvSpPr>
        <p:spPr>
          <a:xfrm>
            <a:off x="3886200" y="8686800"/>
            <a:ext cx="2971080" cy="456480"/>
          </a:xfrm>
          <a:prstGeom prst="rect">
            <a:avLst/>
          </a:prstGeom>
        </p:spPr>
        <p:txBody>
          <a:bodyPr anchor="b" bIns="46800" lIns="90000" rIns="90000" tIns="46800"/>
          <a:p>
            <a:pPr algn="r">
              <a:lnSpc>
                <a:spcPct val="100000"/>
              </a:lnSpc>
              <a:buSzPct val="45000"/>
              <a:buFont typeface="Arial"/>
              <a:buChar char="•"/>
            </a:pPr>
            <a:fld id="{D13141A1-E141-4181-8121-E1A1D151B181}" type="slidenum">
              <a:rPr lang="en-US" sz="1200"/>
              <a:t>&lt;number&gt;</a:t>
            </a:fld>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7" name="CustomShape 1"/>
          <p:cNvSpPr/>
          <p:nvPr/>
        </p:nvSpPr>
        <p:spPr>
          <a:xfrm>
            <a:off x="1371600" y="763560"/>
            <a:ext cx="5028480" cy="3771360"/>
          </a:xfrm>
          <a:prstGeom prst="rect">
            <a:avLst/>
          </a:prstGeom>
          <a:solidFill>
            <a:srgbClr val="ffffff"/>
          </a:solidFill>
          <a:ln w="9360">
            <a:solidFill>
              <a:srgbClr val="000000"/>
            </a:solidFill>
            <a:miter/>
          </a:ln>
        </p:spPr>
      </p:sp>
      <p:sp>
        <p:nvSpPr>
          <p:cNvPr id="198"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9" name="CustomShape 1"/>
          <p:cNvSpPr/>
          <p:nvPr/>
        </p:nvSpPr>
        <p:spPr>
          <a:xfrm>
            <a:off x="1371600" y="763560"/>
            <a:ext cx="5028480" cy="3771360"/>
          </a:xfrm>
          <a:prstGeom prst="rect">
            <a:avLst/>
          </a:prstGeom>
          <a:solidFill>
            <a:srgbClr val="ffffff"/>
          </a:solidFill>
          <a:ln w="9360">
            <a:solidFill>
              <a:srgbClr val="000000"/>
            </a:solidFill>
            <a:miter/>
          </a:ln>
        </p:spPr>
      </p:sp>
      <p:sp>
        <p:nvSpPr>
          <p:cNvPr id="200"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1" name="CustomShape 1"/>
          <p:cNvSpPr/>
          <p:nvPr/>
        </p:nvSpPr>
        <p:spPr>
          <a:xfrm>
            <a:off x="1371600" y="763560"/>
            <a:ext cx="5028480" cy="3771360"/>
          </a:xfrm>
          <a:prstGeom prst="rect">
            <a:avLst/>
          </a:prstGeom>
          <a:solidFill>
            <a:srgbClr val="ffffff"/>
          </a:solidFill>
          <a:ln w="9360">
            <a:solidFill>
              <a:srgbClr val="000000"/>
            </a:solidFill>
            <a:miter/>
          </a:ln>
        </p:spPr>
      </p:sp>
      <p:sp>
        <p:nvSpPr>
          <p:cNvPr id="202"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3" name="CustomShape 1"/>
          <p:cNvSpPr/>
          <p:nvPr/>
        </p:nvSpPr>
        <p:spPr>
          <a:xfrm>
            <a:off x="1371600" y="763560"/>
            <a:ext cx="5028480" cy="3771360"/>
          </a:xfrm>
          <a:prstGeom prst="rect">
            <a:avLst/>
          </a:prstGeom>
          <a:solidFill>
            <a:srgbClr val="ffffff"/>
          </a:solidFill>
          <a:ln w="9360">
            <a:solidFill>
              <a:srgbClr val="000000"/>
            </a:solidFill>
            <a:miter/>
          </a:ln>
        </p:spPr>
      </p:sp>
      <p:sp>
        <p:nvSpPr>
          <p:cNvPr id="204"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5" name="CustomShape 1"/>
          <p:cNvSpPr/>
          <p:nvPr/>
        </p:nvSpPr>
        <p:spPr>
          <a:xfrm>
            <a:off x="1371600" y="763560"/>
            <a:ext cx="5028480" cy="3771360"/>
          </a:xfrm>
          <a:prstGeom prst="rect">
            <a:avLst/>
          </a:prstGeom>
          <a:solidFill>
            <a:srgbClr val="ffffff"/>
          </a:solidFill>
          <a:ln w="9360">
            <a:solidFill>
              <a:srgbClr val="000000"/>
            </a:solidFill>
            <a:miter/>
          </a:ln>
        </p:spPr>
      </p:sp>
      <p:sp>
        <p:nvSpPr>
          <p:cNvPr id="206"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7" name="CustomShape 1"/>
          <p:cNvSpPr/>
          <p:nvPr/>
        </p:nvSpPr>
        <p:spPr>
          <a:xfrm>
            <a:off x="1143000" y="685800"/>
            <a:ext cx="4571640" cy="3428640"/>
          </a:xfrm>
          <a:prstGeom prst="rect">
            <a:avLst/>
          </a:prstGeom>
          <a:solidFill>
            <a:srgbClr val="ffffff"/>
          </a:solidFill>
          <a:ln w="9360">
            <a:solidFill>
              <a:srgbClr val="000000"/>
            </a:solidFill>
            <a:miter/>
          </a:ln>
        </p:spPr>
      </p:sp>
      <p:sp>
        <p:nvSpPr>
          <p:cNvPr id="208" name="PlaceHolder 2"/>
          <p:cNvSpPr>
            <a:spLocks noGrp="1"/>
          </p:cNvSpPr>
          <p:nvPr>
            <p:ph type="body"/>
          </p:nvPr>
        </p:nvSpPr>
        <p:spPr>
          <a:xfrm>
            <a:off x="777600" y="4776480"/>
            <a:ext cx="6212880" cy="4521600"/>
          </a:xfrm>
          <a:prstGeom prst="rect">
            <a:avLst/>
          </a:prstGeom>
        </p:spPr>
        <p:txBody>
          <a:bodyPr bIns="45000" lIns="90000" rIns="90000" tIns="45000"/>
          <a:p>
            <a:endParaRPr/>
          </a:p>
        </p:txBody>
      </p:sp>
      <p:sp>
        <p:nvSpPr>
          <p:cNvPr id="209" name="CustomShape 3"/>
          <p:cNvSpPr/>
          <p:nvPr/>
        </p:nvSpPr>
        <p:spPr>
          <a:xfrm>
            <a:off x="3886200" y="8686800"/>
            <a:ext cx="2971440" cy="456840"/>
          </a:xfrm>
          <a:prstGeom prst="rect">
            <a:avLst/>
          </a:prstGeom>
        </p:spPr>
        <p:txBody>
          <a:bodyPr anchor="b" bIns="46800" lIns="90000" rIns="90000" tIns="46800"/>
          <a:p>
            <a:pPr algn="r">
              <a:lnSpc>
                <a:spcPct val="100000"/>
              </a:lnSpc>
              <a:buFont typeface="Arial"/>
              <a:buChar char="•"/>
            </a:pPr>
            <a:fld id="{B1219171-7151-41E1-8171-D1918191E1B1}" type="slidenum">
              <a:rPr lang="en-US" sz="1200">
                <a:solidFill>
                  <a:srgbClr val="000000"/>
                </a:solidFill>
              </a:rPr>
              <a:t>&lt;number&gt;</a:t>
            </a:fld>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1" name="CustomShape 1"/>
          <p:cNvSpPr/>
          <p:nvPr/>
        </p:nvSpPr>
        <p:spPr>
          <a:xfrm>
            <a:off x="1143000" y="685800"/>
            <a:ext cx="4571280" cy="3428280"/>
          </a:xfrm>
          <a:prstGeom prst="rect">
            <a:avLst/>
          </a:prstGeom>
          <a:solidFill>
            <a:srgbClr val="ffffff"/>
          </a:solidFill>
          <a:ln w="9360">
            <a:solidFill>
              <a:srgbClr val="000000"/>
            </a:solidFill>
            <a:miter/>
          </a:ln>
        </p:spPr>
      </p:sp>
      <p:sp>
        <p:nvSpPr>
          <p:cNvPr id="192" name="PlaceHolder 2"/>
          <p:cNvSpPr>
            <a:spLocks noGrp="1"/>
          </p:cNvSpPr>
          <p:nvPr>
            <p:ph type="body"/>
          </p:nvPr>
        </p:nvSpPr>
        <p:spPr>
          <a:xfrm>
            <a:off x="777960" y="4776840"/>
            <a:ext cx="6207840" cy="4518000"/>
          </a:xfrm>
          <a:prstGeom prst="rect">
            <a:avLst/>
          </a:prstGeom>
        </p:spPr>
        <p:txBody>
          <a:bodyPr bIns="45000" lIns="90000" rIns="90000" tIns="45000"/>
          <a:p>
            <a:endParaRPr/>
          </a:p>
        </p:txBody>
      </p:sp>
      <p:sp>
        <p:nvSpPr>
          <p:cNvPr id="193" name="CustomShape 3"/>
          <p:cNvSpPr/>
          <p:nvPr/>
        </p:nvSpPr>
        <p:spPr>
          <a:xfrm>
            <a:off x="3886200" y="8686800"/>
            <a:ext cx="2971080" cy="456480"/>
          </a:xfrm>
          <a:prstGeom prst="rect">
            <a:avLst/>
          </a:prstGeom>
        </p:spPr>
        <p:txBody>
          <a:bodyPr anchor="b" bIns="46800" lIns="90000" rIns="90000" tIns="46800"/>
          <a:p>
            <a:pPr algn="r">
              <a:lnSpc>
                <a:spcPct val="100000"/>
              </a:lnSpc>
              <a:buSzPct val="45000"/>
              <a:buFont typeface="Arial"/>
              <a:buChar char="•"/>
            </a:pPr>
            <a:fld id="{716151F1-D141-4171-A181-B1E1B1613111}" type="slidenum">
              <a:rPr lang="en-US" sz="1200">
                <a:solidFill>
                  <a:srgbClr val="000000"/>
                </a:solidFill>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24"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25"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27"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28"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29"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30"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32"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33"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37"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39"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41"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42"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44"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46"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47"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48"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3"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50"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51"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52"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54"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55"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56"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58"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59"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61"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62"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63"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64"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66"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67"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71"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73"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75"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76"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77"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5"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78"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80"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81"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82"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84"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85"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86"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88"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89"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90"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92"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93"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95"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96"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97"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98"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00"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01"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05"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07"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7"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8"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09"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110"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11"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12"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14"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15"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116"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18"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119"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120"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22"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23"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124"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26"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127"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29"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30"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131"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132"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34"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35"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2"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3"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14"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16"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17"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18"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2160"/>
          </a:xfrm>
          <a:prstGeom prst="rect">
            <a:avLst/>
          </a:prstGeom>
        </p:spPr>
        <p:txBody>
          <a:bodyPr anchor="ctr" bIns="0" lIns="0" rIns="0" tIns="0" wrap="none"/>
          <a:p>
            <a:pPr algn="ctr"/>
            <a:endParaRPr/>
          </a:p>
        </p:txBody>
      </p:sp>
      <p:sp>
        <p:nvSpPr>
          <p:cNvPr id="20"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21"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22"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anchor="ctr" bIns="0" lIns="0" rIns="0" tIns="0" wrap="none"/>
          <a:p>
            <a:pPr algn="ctr"/>
            <a:r>
              <a:rPr lang="en-US"/>
              <a:t>Click to edit the title text format</a:t>
            </a:r>
            <a:endParaRPr/>
          </a:p>
        </p:txBody>
      </p:sp>
      <p:sp>
        <p:nvSpPr>
          <p:cNvPr id="1" name="PlaceHolder 2"/>
          <p:cNvSpPr>
            <a:spLocks noGrp="1"/>
          </p:cNvSpPr>
          <p:nvPr>
            <p:ph type="body"/>
          </p:nvPr>
        </p:nvSpPr>
        <p:spPr>
          <a:xfrm>
            <a:off x="504000" y="1768680"/>
            <a:ext cx="8870400" cy="43840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2000" cy="1261800"/>
          </a:xfrm>
          <a:prstGeom prst="rect">
            <a:avLst/>
          </a:prstGeom>
        </p:spPr>
        <p:txBody>
          <a:bodyPr anchor="ctr" bIns="0" lIns="0" rIns="0" tIns="0" wrap="none"/>
          <a:p>
            <a:pPr algn="ctr"/>
            <a:r>
              <a:rPr lang="en-US"/>
              <a:t>Click to edit the title text format</a:t>
            </a:r>
            <a:endParaRPr/>
          </a:p>
        </p:txBody>
      </p:sp>
      <p:sp>
        <p:nvSpPr>
          <p:cNvPr id="35" name="PlaceHolder 2"/>
          <p:cNvSpPr>
            <a:spLocks noGrp="1"/>
          </p:cNvSpPr>
          <p:nvPr>
            <p:ph type="body"/>
          </p:nvPr>
        </p:nvSpPr>
        <p:spPr>
          <a:xfrm>
            <a:off x="504000" y="1768680"/>
            <a:ext cx="8870400" cy="43840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504000" y="301320"/>
            <a:ext cx="9072000" cy="1261800"/>
          </a:xfrm>
          <a:prstGeom prst="rect">
            <a:avLst/>
          </a:prstGeom>
        </p:spPr>
        <p:txBody>
          <a:bodyPr anchor="ctr" bIns="0" lIns="0" rIns="0" tIns="0" wrap="none"/>
          <a:p>
            <a:pPr algn="ctr"/>
            <a:r>
              <a:rPr lang="en-US"/>
              <a:t>Click to edit the title text format</a:t>
            </a:r>
            <a:endParaRPr/>
          </a:p>
        </p:txBody>
      </p:sp>
      <p:sp>
        <p:nvSpPr>
          <p:cNvPr id="69" name="PlaceHolder 2"/>
          <p:cNvSpPr>
            <a:spLocks noGrp="1"/>
          </p:cNvSpPr>
          <p:nvPr>
            <p:ph type="body"/>
          </p:nvPr>
        </p:nvSpPr>
        <p:spPr>
          <a:xfrm>
            <a:off x="504000" y="1768680"/>
            <a:ext cx="8870400" cy="43840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anchor="ctr" bIns="0" lIns="0" rIns="0" tIns="0" wrap="none"/>
          <a:p>
            <a:pPr algn="ctr"/>
            <a:r>
              <a:rPr lang="en-US"/>
              <a:t>Click to edit the title text format</a:t>
            </a:r>
            <a:endParaRPr/>
          </a:p>
        </p:txBody>
      </p:sp>
      <p:sp>
        <p:nvSpPr>
          <p:cNvPr id="103" name="PlaceHolder 2"/>
          <p:cNvSpPr>
            <a:spLocks noGrp="1"/>
          </p:cNvSpPr>
          <p:nvPr>
            <p:ph type="body"/>
          </p:nvPr>
        </p:nvSpPr>
        <p:spPr>
          <a:xfrm>
            <a:off x="504000" y="1768680"/>
            <a:ext cx="8870400" cy="43840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26.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26.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26.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26.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26.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4.xml"/>
</Relationships>
</file>

<file path=ppt/slides/_rels/slide17.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8.xml"/><Relationship Id="rId3" Type="http://schemas.openxmlformats.org/officeDocument/2006/relationships/notesSlide" Target="../notesSlides/notesSlide17.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4.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4.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4.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4.xml"/>
</Relationships>
</file>

<file path=ppt/slides/_rels/slide8.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4.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1" name="CustomShape 1"/>
          <p:cNvSpPr/>
          <p:nvPr/>
        </p:nvSpPr>
        <p:spPr>
          <a:xfrm>
            <a:off x="7163280" y="6549840"/>
            <a:ext cx="1904040" cy="305640"/>
          </a:xfrm>
          <a:prstGeom prst="rect">
            <a:avLst/>
          </a:prstGeom>
        </p:spPr>
      </p:sp>
      <p:sp>
        <p:nvSpPr>
          <p:cNvPr id="142" name="CustomShape 2"/>
          <p:cNvSpPr/>
          <p:nvPr/>
        </p:nvSpPr>
        <p:spPr>
          <a:xfrm>
            <a:off x="685800" y="6857640"/>
            <a:ext cx="8686800" cy="700920"/>
          </a:xfrm>
          <a:prstGeom prst="rect">
            <a:avLst/>
          </a:prstGeom>
        </p:spPr>
        <p:txBody>
          <a:bodyPr bIns="45000" lIns="90000" rIns="90000" tIns="45000"/>
          <a:p>
            <a:pPr algn="ctr">
              <a:lnSpc>
                <a:spcPct val="100000"/>
              </a:lnSpc>
              <a:buSzPct val="45000"/>
              <a:buFont typeface="Arial"/>
              <a:buChar char="•"/>
            </a:pPr>
            <a:r>
              <a:rPr b="1" lang="en-US" sz="2000">
                <a:solidFill>
                  <a:srgbClr val="000000"/>
                </a:solidFill>
              </a:rPr>
              <a:t> </a:t>
            </a:r>
            <a:r>
              <a:rPr lang="en-US" sz="2000">
                <a:solidFill>
                  <a:srgbClr val="000000"/>
                </a:solidFill>
              </a:rPr>
              <a:t>THÉODORE GÉRICAULT, </a:t>
            </a:r>
            <a:r>
              <a:rPr i="1" lang="en-US" sz="2000">
                <a:solidFill>
                  <a:srgbClr val="000000"/>
                </a:solidFill>
              </a:rPr>
              <a:t>Raft of the Medusa</a:t>
            </a:r>
            <a:r>
              <a:rPr lang="en-US" sz="2000">
                <a:solidFill>
                  <a:srgbClr val="000000"/>
                </a:solidFill>
              </a:rPr>
              <a:t>, 1818–1819. Oil on canvas, 16’ 1” x 23’ 6”. Louvre, Paris. </a:t>
            </a:r>
            <a:endParaRPr/>
          </a:p>
        </p:txBody>
      </p:sp>
      <p:pic>
        <p:nvPicPr>
          <p:cNvPr descr="" id="143" name=""/>
          <p:cNvPicPr/>
          <p:nvPr/>
        </p:nvPicPr>
        <p:blipFill>
          <a:blip r:embed="rId1"/>
          <a:stretch>
            <a:fillRect/>
          </a:stretch>
        </p:blipFill>
        <p:spPr>
          <a:xfrm>
            <a:off x="0" y="0"/>
            <a:ext cx="10058400" cy="6802920"/>
          </a:xfrm>
          <a:prstGeom prst="rect">
            <a:avLst/>
          </a:prstGeom>
        </p:spPr>
      </p:pic>
    </p:spTree>
  </p:cSld>
  <p:timing>
    <p:tnLst>
      <p:par>
        <p:cTn dur="indefinite" id="1" nodeType="tmRoot" restart="never">
          <p:childTnLst>
            <p:seq>
              <p:cTn dur="indefinite" id="2" nodeType="mainSeq">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60" name="CustomShape 1"/>
          <p:cNvSpPr/>
          <p:nvPr/>
        </p:nvSpPr>
        <p:spPr>
          <a:xfrm>
            <a:off x="7163280" y="6549840"/>
            <a:ext cx="1904040" cy="306360"/>
          </a:xfrm>
          <a:prstGeom prst="rect">
            <a:avLst/>
          </a:prstGeom>
        </p:spPr>
        <p:txBody>
          <a:bodyPr bIns="46800" lIns="90000" rIns="90000" tIns="46800"/>
          <a:p>
            <a:pPr algn="r">
              <a:lnSpc>
                <a:spcPct val="100000"/>
              </a:lnSpc>
              <a:buSzPct val="45000"/>
              <a:buFont typeface="Garamond"/>
              <a:buChar char="•"/>
            </a:pPr>
            <a:fld id="{513111C1-A131-4181-9171-B1F1A151B1D1}" type="slidenum">
              <a:rPr lang="en-US" sz="1400">
                <a:latin typeface="Garamond"/>
              </a:rPr>
              <a:t>&lt;number&gt;</a:t>
            </a:fld>
            <a:endParaRPr/>
          </a:p>
        </p:txBody>
      </p:sp>
      <p:sp>
        <p:nvSpPr>
          <p:cNvPr id="161" name="CustomShape 2"/>
          <p:cNvSpPr/>
          <p:nvPr/>
        </p:nvSpPr>
        <p:spPr>
          <a:xfrm>
            <a:off x="0" y="3808080"/>
            <a:ext cx="4343040" cy="1767600"/>
          </a:xfrm>
          <a:prstGeom prst="rect">
            <a:avLst/>
          </a:prstGeom>
        </p:spPr>
        <p:txBody>
          <a:bodyPr bIns="45000" lIns="90000" rIns="90000" tIns="45000"/>
          <a:p>
            <a:pPr algn="ctr">
              <a:lnSpc>
                <a:spcPct val="100000"/>
              </a:lnSpc>
              <a:buSzPct val="45000"/>
              <a:buFont typeface="Arial"/>
              <a:buChar char="•"/>
            </a:pPr>
            <a:r>
              <a:rPr b="1" lang="en-US" sz="2000"/>
              <a:t> </a:t>
            </a:r>
            <a:r>
              <a:rPr lang="en-US" sz="2000"/>
              <a:t>CLAUDE MONET, </a:t>
            </a:r>
            <a:r>
              <a:rPr i="1" lang="en-US" sz="2000"/>
              <a:t>Rouen Cathedral: The Portal</a:t>
            </a:r>
            <a:r>
              <a:rPr lang="en-US" sz="2000"/>
              <a:t> (</a:t>
            </a:r>
            <a:r>
              <a:rPr i="1" lang="en-US" sz="2000"/>
              <a:t>in Sun</a:t>
            </a:r>
            <a:r>
              <a:rPr lang="en-US" sz="2000"/>
              <a:t>), 1894. Oil on canvas, 3’ 3 1/4” x 2’ 1 7/8”. Metropolitan Museum of Art, New York (Theodore M. Davis Collection, bequest of Theodore M. Davis, 1915).  </a:t>
            </a:r>
            <a:endParaRPr/>
          </a:p>
        </p:txBody>
      </p:sp>
      <p:pic>
        <p:nvPicPr>
          <p:cNvPr descr="" id="162" name=""/>
          <p:cNvPicPr/>
          <p:nvPr/>
        </p:nvPicPr>
        <p:blipFill>
          <a:blip r:embed="rId1"/>
          <a:stretch>
            <a:fillRect/>
          </a:stretch>
        </p:blipFill>
        <p:spPr>
          <a:xfrm>
            <a:off x="4321080" y="-29880"/>
            <a:ext cx="4827240" cy="7588800"/>
          </a:xfrm>
          <a:prstGeom prst="rect">
            <a:avLst/>
          </a:prstGeom>
        </p:spPr>
      </p:pic>
    </p:spTree>
  </p:cSld>
  <p:timing>
    <p:tnLst>
      <p:par>
        <p:cTn dur="indefinite" id="13" nodeType="tmRoot" restart="never">
          <p:childTnLst>
            <p:seq>
              <p:cTn dur="indefinite" id="14" nodeType="mainSeq">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63" name="CustomShape 1"/>
          <p:cNvSpPr/>
          <p:nvPr/>
        </p:nvSpPr>
        <p:spPr>
          <a:xfrm>
            <a:off x="502920" y="657360"/>
            <a:ext cx="9070920" cy="1263600"/>
          </a:xfrm>
          <a:prstGeom prst="rect">
            <a:avLst/>
          </a:prstGeom>
        </p:spPr>
      </p:sp>
      <p:sp>
        <p:nvSpPr>
          <p:cNvPr id="164" name="CustomShape 2"/>
          <p:cNvSpPr/>
          <p:nvPr/>
        </p:nvSpPr>
        <p:spPr>
          <a:xfrm>
            <a:off x="5151960" y="1767600"/>
            <a:ext cx="4425480" cy="5261760"/>
          </a:xfrm>
          <a:prstGeom prst="rect">
            <a:avLst/>
          </a:prstGeom>
        </p:spPr>
      </p:sp>
      <p:pic>
        <p:nvPicPr>
          <p:cNvPr descr="" id="165" name=""/>
          <p:cNvPicPr/>
          <p:nvPr/>
        </p:nvPicPr>
        <p:blipFill>
          <a:blip r:embed="rId1"/>
          <a:stretch>
            <a:fillRect/>
          </a:stretch>
        </p:blipFill>
        <p:spPr>
          <a:xfrm>
            <a:off x="5029200" y="0"/>
            <a:ext cx="5121000" cy="7588800"/>
          </a:xfrm>
          <a:prstGeom prst="rect">
            <a:avLst/>
          </a:prstGeom>
        </p:spPr>
      </p:pic>
      <p:pic>
        <p:nvPicPr>
          <p:cNvPr descr="" id="166" name=""/>
          <p:cNvPicPr/>
          <p:nvPr/>
        </p:nvPicPr>
        <p:blipFill>
          <a:blip r:embed="rId2"/>
          <a:stretch>
            <a:fillRect/>
          </a:stretch>
        </p:blipFill>
        <p:spPr>
          <a:xfrm>
            <a:off x="0" y="0"/>
            <a:ext cx="4827240" cy="7588800"/>
          </a:xfrm>
          <a:prstGeom prst="rect">
            <a:avLst/>
          </a:prstGeom>
        </p:spPr>
      </p:pic>
    </p:spTree>
  </p:cSld>
  <p:timing>
    <p:tnLst>
      <p:par>
        <p:cTn dur="indefinite" id="15" nodeType="tmRoot" restart="never">
          <p:childTnLst>
            <p:seq>
              <p:cTn dur="indefinite" id="16" nodeType="mainSeq">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67" name="CustomShape 1"/>
          <p:cNvSpPr/>
          <p:nvPr/>
        </p:nvSpPr>
        <p:spPr>
          <a:xfrm>
            <a:off x="502920" y="701640"/>
            <a:ext cx="9070920" cy="1174680"/>
          </a:xfrm>
          <a:prstGeom prst="rect">
            <a:avLst/>
          </a:prstGeom>
        </p:spPr>
      </p:sp>
      <p:sp>
        <p:nvSpPr>
          <p:cNvPr id="168" name="CustomShape 2"/>
          <p:cNvSpPr/>
          <p:nvPr/>
        </p:nvSpPr>
        <p:spPr>
          <a:xfrm>
            <a:off x="5151960" y="1767600"/>
            <a:ext cx="4425480" cy="5261760"/>
          </a:xfrm>
          <a:prstGeom prst="rect">
            <a:avLst/>
          </a:prstGeom>
        </p:spPr>
      </p:sp>
      <p:pic>
        <p:nvPicPr>
          <p:cNvPr descr="" id="169" name=""/>
          <p:cNvPicPr/>
          <p:nvPr/>
        </p:nvPicPr>
        <p:blipFill>
          <a:blip r:embed="rId1"/>
          <a:stretch>
            <a:fillRect/>
          </a:stretch>
        </p:blipFill>
        <p:spPr>
          <a:xfrm>
            <a:off x="5221800" y="0"/>
            <a:ext cx="4858920" cy="7558560"/>
          </a:xfrm>
          <a:prstGeom prst="rect">
            <a:avLst/>
          </a:prstGeom>
        </p:spPr>
      </p:pic>
      <p:pic>
        <p:nvPicPr>
          <p:cNvPr descr="" id="170" name=""/>
          <p:cNvPicPr/>
          <p:nvPr/>
        </p:nvPicPr>
        <p:blipFill>
          <a:blip r:embed="rId2"/>
          <a:stretch>
            <a:fillRect/>
          </a:stretch>
        </p:blipFill>
        <p:spPr>
          <a:xfrm>
            <a:off x="201600" y="0"/>
            <a:ext cx="4827240" cy="7588800"/>
          </a:xfrm>
          <a:prstGeom prst="rect">
            <a:avLst/>
          </a:prstGeom>
        </p:spPr>
      </p:pic>
    </p:spTree>
  </p:cSld>
  <p:timing>
    <p:tnLst>
      <p:par>
        <p:cTn dur="indefinite" id="17" nodeType="tmRoot" restart="never">
          <p:childTnLst>
            <p:seq>
              <p:cTn dur="indefinite" id="18" nodeType="mainSeq">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71" name="CustomShape 1"/>
          <p:cNvSpPr/>
          <p:nvPr/>
        </p:nvSpPr>
        <p:spPr>
          <a:xfrm>
            <a:off x="502920" y="701640"/>
            <a:ext cx="9070920" cy="1174680"/>
          </a:xfrm>
          <a:prstGeom prst="rect">
            <a:avLst/>
          </a:prstGeom>
        </p:spPr>
      </p:sp>
      <p:sp>
        <p:nvSpPr>
          <p:cNvPr id="172" name="CustomShape 2"/>
          <p:cNvSpPr/>
          <p:nvPr/>
        </p:nvSpPr>
        <p:spPr>
          <a:xfrm>
            <a:off x="5151960" y="1767600"/>
            <a:ext cx="4425480" cy="5261760"/>
          </a:xfrm>
          <a:prstGeom prst="rect">
            <a:avLst/>
          </a:prstGeom>
        </p:spPr>
      </p:sp>
      <p:pic>
        <p:nvPicPr>
          <p:cNvPr descr="" id="173" name=""/>
          <p:cNvPicPr/>
          <p:nvPr/>
        </p:nvPicPr>
        <p:blipFill>
          <a:blip r:embed="rId1"/>
          <a:stretch>
            <a:fillRect/>
          </a:stretch>
        </p:blipFill>
        <p:spPr>
          <a:xfrm>
            <a:off x="4932360" y="0"/>
            <a:ext cx="5148000" cy="7588800"/>
          </a:xfrm>
          <a:prstGeom prst="rect">
            <a:avLst/>
          </a:prstGeom>
        </p:spPr>
      </p:pic>
      <p:pic>
        <p:nvPicPr>
          <p:cNvPr descr="" id="174" name=""/>
          <p:cNvPicPr/>
          <p:nvPr/>
        </p:nvPicPr>
        <p:blipFill>
          <a:blip r:embed="rId2"/>
          <a:stretch>
            <a:fillRect/>
          </a:stretch>
        </p:blipFill>
        <p:spPr>
          <a:xfrm>
            <a:off x="-27000" y="-45720"/>
            <a:ext cx="4827240" cy="7588800"/>
          </a:xfrm>
          <a:prstGeom prst="rect">
            <a:avLst/>
          </a:prstGeom>
        </p:spPr>
      </p:pic>
    </p:spTree>
  </p:cSld>
  <p:timing>
    <p:tnLst>
      <p:par>
        <p:cTn dur="indefinite" id="19" nodeType="tmRoot" restart="never">
          <p:childTnLst>
            <p:seq>
              <p:cTn dur="indefinite" id="20" nodeType="mainSeq">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75" name="CustomShape 1"/>
          <p:cNvSpPr/>
          <p:nvPr/>
        </p:nvSpPr>
        <p:spPr>
          <a:xfrm>
            <a:off x="502920" y="701640"/>
            <a:ext cx="9070920" cy="1174680"/>
          </a:xfrm>
          <a:prstGeom prst="rect">
            <a:avLst/>
          </a:prstGeom>
        </p:spPr>
      </p:sp>
      <p:sp>
        <p:nvSpPr>
          <p:cNvPr id="176" name="CustomShape 2"/>
          <p:cNvSpPr/>
          <p:nvPr/>
        </p:nvSpPr>
        <p:spPr>
          <a:xfrm>
            <a:off x="5151960" y="1767600"/>
            <a:ext cx="4425480" cy="5261760"/>
          </a:xfrm>
          <a:prstGeom prst="rect">
            <a:avLst/>
          </a:prstGeom>
        </p:spPr>
      </p:sp>
      <p:pic>
        <p:nvPicPr>
          <p:cNvPr descr="" id="177" name=""/>
          <p:cNvPicPr/>
          <p:nvPr/>
        </p:nvPicPr>
        <p:blipFill>
          <a:blip r:embed="rId1"/>
          <a:stretch>
            <a:fillRect/>
          </a:stretch>
        </p:blipFill>
        <p:spPr>
          <a:xfrm>
            <a:off x="5029200" y="-29880"/>
            <a:ext cx="4873320" cy="7588800"/>
          </a:xfrm>
          <a:prstGeom prst="rect">
            <a:avLst/>
          </a:prstGeom>
        </p:spPr>
      </p:pic>
      <p:pic>
        <p:nvPicPr>
          <p:cNvPr descr="" id="178" name=""/>
          <p:cNvPicPr/>
          <p:nvPr/>
        </p:nvPicPr>
        <p:blipFill>
          <a:blip r:embed="rId2"/>
          <a:stretch>
            <a:fillRect/>
          </a:stretch>
        </p:blipFill>
        <p:spPr>
          <a:xfrm>
            <a:off x="0" y="-29880"/>
            <a:ext cx="4827240" cy="7588800"/>
          </a:xfrm>
          <a:prstGeom prst="rect">
            <a:avLst/>
          </a:prstGeom>
        </p:spPr>
      </p:pic>
    </p:spTree>
  </p:cSld>
  <p:timing>
    <p:tnLst>
      <p:par>
        <p:cTn dur="indefinite" id="21" nodeType="tmRoot" restart="never">
          <p:childTnLst>
            <p:seq>
              <p:cTn dur="indefinite" id="22" nodeType="mainSeq">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79" name="CustomShape 1"/>
          <p:cNvSpPr/>
          <p:nvPr/>
        </p:nvSpPr>
        <p:spPr>
          <a:xfrm>
            <a:off x="502920" y="701640"/>
            <a:ext cx="9070920" cy="1174680"/>
          </a:xfrm>
          <a:prstGeom prst="rect">
            <a:avLst/>
          </a:prstGeom>
        </p:spPr>
      </p:sp>
      <p:sp>
        <p:nvSpPr>
          <p:cNvPr id="180" name="CustomShape 2"/>
          <p:cNvSpPr/>
          <p:nvPr/>
        </p:nvSpPr>
        <p:spPr>
          <a:xfrm>
            <a:off x="5151960" y="1767600"/>
            <a:ext cx="4425480" cy="5261760"/>
          </a:xfrm>
          <a:prstGeom prst="rect">
            <a:avLst/>
          </a:prstGeom>
        </p:spPr>
      </p:sp>
      <p:pic>
        <p:nvPicPr>
          <p:cNvPr descr="" id="181" name=""/>
          <p:cNvPicPr/>
          <p:nvPr/>
        </p:nvPicPr>
        <p:blipFill>
          <a:blip r:embed="rId1"/>
          <a:stretch>
            <a:fillRect/>
          </a:stretch>
        </p:blipFill>
        <p:spPr>
          <a:xfrm>
            <a:off x="5029200" y="-29880"/>
            <a:ext cx="4854240" cy="7588800"/>
          </a:xfrm>
          <a:prstGeom prst="rect">
            <a:avLst/>
          </a:prstGeom>
        </p:spPr>
      </p:pic>
      <p:pic>
        <p:nvPicPr>
          <p:cNvPr descr="" id="182" name=""/>
          <p:cNvPicPr/>
          <p:nvPr/>
        </p:nvPicPr>
        <p:blipFill>
          <a:blip r:embed="rId2"/>
          <a:stretch>
            <a:fillRect/>
          </a:stretch>
        </p:blipFill>
        <p:spPr>
          <a:xfrm>
            <a:off x="0" y="-45720"/>
            <a:ext cx="4827240" cy="7588800"/>
          </a:xfrm>
          <a:prstGeom prst="rect">
            <a:avLst/>
          </a:prstGeom>
        </p:spPr>
      </p:pic>
    </p:spTree>
  </p:cSld>
  <p:timing>
    <p:tnLst>
      <p:par>
        <p:cTn dur="indefinite" id="23" nodeType="tmRoot" restart="never">
          <p:childTnLst>
            <p:seq>
              <p:cTn dur="indefinite" id="24" nodeType="mainSeq">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3" name=""/>
          <p:cNvPicPr/>
          <p:nvPr/>
        </p:nvPicPr>
        <p:blipFill>
          <a:blip r:embed="rId1"/>
          <a:stretch>
            <a:fillRect/>
          </a:stretch>
        </p:blipFill>
        <p:spPr>
          <a:xfrm>
            <a:off x="685800" y="685800"/>
            <a:ext cx="8686080" cy="6857280"/>
          </a:xfrm>
          <a:prstGeom prst="rect">
            <a:avLst/>
          </a:prstGeom>
        </p:spPr>
      </p:pic>
      <p:sp>
        <p:nvSpPr>
          <p:cNvPr id="184" name="CustomShape 1"/>
          <p:cNvSpPr/>
          <p:nvPr/>
        </p:nvSpPr>
        <p:spPr>
          <a:xfrm>
            <a:off x="300600" y="-228600"/>
            <a:ext cx="9071280" cy="1261080"/>
          </a:xfrm>
          <a:prstGeom prst="rect">
            <a:avLst/>
          </a:prstGeom>
        </p:spPr>
        <p:txBody>
          <a:bodyPr anchor="ctr" bIns="0" lIns="0" rIns="0" tIns="0" wrap="none"/>
          <a:p>
            <a:pPr algn="ctr">
              <a:lnSpc>
                <a:spcPct val="100000"/>
              </a:lnSpc>
            </a:pPr>
            <a:r>
              <a:rPr lang="en-US" sz="2000"/>
              <a:t>Paul Cezanne, The Basket of Apples, 1895</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85" name="CustomShape 1"/>
          <p:cNvSpPr/>
          <p:nvPr/>
        </p:nvSpPr>
        <p:spPr>
          <a:xfrm>
            <a:off x="7163280" y="6549840"/>
            <a:ext cx="1904400" cy="306720"/>
          </a:xfrm>
          <a:prstGeom prst="rect">
            <a:avLst/>
          </a:prstGeom>
        </p:spPr>
        <p:txBody>
          <a:bodyPr bIns="46800" lIns="90000" rIns="90000" tIns="46800"/>
          <a:p>
            <a:pPr algn="r">
              <a:lnSpc>
                <a:spcPct val="100000"/>
              </a:lnSpc>
              <a:buFont typeface="Garamond"/>
              <a:buChar char="•"/>
            </a:pPr>
            <a:fld id="{F1618191-F111-41B1-B1F1-91E18141C1B1}" type="slidenum">
              <a:rPr lang="en-US" sz="1400">
                <a:solidFill>
                  <a:srgbClr val="000000"/>
                </a:solidFill>
                <a:latin typeface="Garamond"/>
              </a:rPr>
              <a:t>&lt;number&gt;</a:t>
            </a:fld>
            <a:endParaRPr/>
          </a:p>
        </p:txBody>
      </p:sp>
      <p:sp>
        <p:nvSpPr>
          <p:cNvPr id="186" name="CustomShape 2"/>
          <p:cNvSpPr/>
          <p:nvPr/>
        </p:nvSpPr>
        <p:spPr>
          <a:xfrm>
            <a:off x="0" y="6706800"/>
            <a:ext cx="9830160" cy="852120"/>
          </a:xfrm>
          <a:prstGeom prst="rect">
            <a:avLst/>
          </a:prstGeom>
        </p:spPr>
        <p:txBody>
          <a:bodyPr bIns="45000" lIns="90000" rIns="90000" tIns="45000"/>
          <a:p>
            <a:pPr algn="ctr">
              <a:lnSpc>
                <a:spcPct val="100000"/>
              </a:lnSpc>
              <a:buFont typeface="Arial"/>
              <a:buChar char="•"/>
            </a:pPr>
            <a:r>
              <a:rPr b="1" lang="en-US">
                <a:solidFill>
                  <a:srgbClr val="000000"/>
                </a:solidFill>
              </a:rPr>
              <a:t> </a:t>
            </a:r>
            <a:r>
              <a:rPr b="1" lang="en-US" sz="1600">
                <a:solidFill>
                  <a:srgbClr val="000000"/>
                </a:solidFill>
              </a:rPr>
              <a:t>KATSUSHIKA HOKUSAI, </a:t>
            </a:r>
            <a:r>
              <a:rPr b="1" i="1" lang="en-US" sz="1600">
                <a:solidFill>
                  <a:srgbClr val="000000"/>
                </a:solidFill>
              </a:rPr>
              <a:t>The Great Wave off Kanagawa</a:t>
            </a:r>
            <a:r>
              <a:rPr b="1" lang="en-US" sz="1600">
                <a:solidFill>
                  <a:srgbClr val="000000"/>
                </a:solidFill>
              </a:rPr>
              <a:t>, from </a:t>
            </a:r>
            <a:r>
              <a:rPr b="1" i="1" lang="en-US" sz="1600">
                <a:solidFill>
                  <a:srgbClr val="000000"/>
                </a:solidFill>
              </a:rPr>
              <a:t>Thirty-Six Views of Mount Fuji</a:t>
            </a:r>
            <a:r>
              <a:rPr b="1" lang="en-US" sz="1600">
                <a:solidFill>
                  <a:srgbClr val="000000"/>
                </a:solidFill>
              </a:rPr>
              <a:t>, </a:t>
            </a:r>
            <a:endParaRPr/>
          </a:p>
          <a:p>
            <a:pPr algn="ctr">
              <a:lnSpc>
                <a:spcPct val="100000"/>
              </a:lnSpc>
              <a:buFont typeface="Arial"/>
              <a:buChar char="•"/>
            </a:pPr>
            <a:r>
              <a:rPr b="1" lang="en-US" sz="1600">
                <a:solidFill>
                  <a:srgbClr val="000000"/>
                </a:solidFill>
              </a:rPr>
              <a:t>Edo period, ca. 1826–1833. Woodblock print, ink and colors on paper, 9 7/8” x 1’ 2 3/4”. </a:t>
            </a:r>
            <a:endParaRPr/>
          </a:p>
          <a:p>
            <a:pPr algn="ctr">
              <a:lnSpc>
                <a:spcPct val="100000"/>
              </a:lnSpc>
              <a:buFont typeface="Arial"/>
              <a:buChar char="•"/>
            </a:pPr>
            <a:r>
              <a:rPr b="1" lang="en-US" sz="1600">
                <a:solidFill>
                  <a:srgbClr val="000000"/>
                </a:solidFill>
              </a:rPr>
              <a:t>Museum of Fine Arts, Boston (Bigelow Collection).   </a:t>
            </a:r>
            <a:endParaRPr/>
          </a:p>
        </p:txBody>
      </p:sp>
      <p:pic>
        <p:nvPicPr>
          <p:cNvPr descr="" id="187" name=""/>
          <p:cNvPicPr/>
          <p:nvPr/>
        </p:nvPicPr>
        <p:blipFill>
          <a:blip r:embed="rId1"/>
          <a:stretch>
            <a:fillRect/>
          </a:stretch>
        </p:blipFill>
        <p:spPr>
          <a:xfrm>
            <a:off x="0" y="0"/>
            <a:ext cx="10058760" cy="6757200"/>
          </a:xfrm>
          <a:prstGeom prst="rect">
            <a:avLst/>
          </a:prstGeom>
        </p:spPr>
      </p:pic>
    </p:spTree>
  </p:cSld>
  <p:timing>
    <p:tnLst>
      <p:par>
        <p:cTn dur="indefinite" id="25" nodeType="tmRoot" restart="never">
          <p:childTnLst>
            <p:seq>
              <p:cTn dur="indefinite" id="26" nodeType="mainSeq">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4" name=""/>
          <p:cNvPicPr/>
          <p:nvPr/>
        </p:nvPicPr>
        <p:blipFill>
          <a:blip r:embed="rId1"/>
          <a:stretch>
            <a:fillRect/>
          </a:stretch>
        </p:blipFill>
        <p:spPr>
          <a:xfrm>
            <a:off x="0" y="2148840"/>
            <a:ext cx="10057680" cy="4937040"/>
          </a:xfrm>
          <a:prstGeom prst="rect">
            <a:avLst/>
          </a:prstGeom>
        </p:spPr>
      </p:pic>
      <p:sp>
        <p:nvSpPr>
          <p:cNvPr id="145" name="CustomShape 1"/>
          <p:cNvSpPr/>
          <p:nvPr/>
        </p:nvSpPr>
        <p:spPr>
          <a:xfrm>
            <a:off x="504000" y="301320"/>
            <a:ext cx="9071280" cy="1261080"/>
          </a:xfrm>
          <a:prstGeom prst="rect">
            <a:avLst/>
          </a:prstGeom>
        </p:spPr>
        <p:txBody>
          <a:bodyPr anchor="ctr" bIns="0" lIns="0" rIns="0" tIns="0" wrap="none"/>
          <a:p>
            <a:pPr algn="ctr">
              <a:lnSpc>
                <a:spcPct val="100000"/>
              </a:lnSpc>
            </a:pPr>
            <a:r>
              <a:rPr lang="en-US" sz="2000"/>
              <a:t>Gustave Courbet, Burial at Ornans, 1849-50</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 name="CustomShape 1"/>
          <p:cNvSpPr/>
          <p:nvPr/>
        </p:nvSpPr>
        <p:spPr>
          <a:xfrm>
            <a:off x="457200" y="109800"/>
            <a:ext cx="9071280" cy="1261080"/>
          </a:xfrm>
          <a:prstGeom prst="rect">
            <a:avLst/>
          </a:prstGeom>
        </p:spPr>
        <p:txBody>
          <a:bodyPr anchor="ctr" bIns="0" lIns="0" rIns="0" tIns="0" wrap="none"/>
          <a:p>
            <a:r>
              <a:rPr lang="en-US"/>
              <a:t>J. M. W. Turner, </a:t>
            </a:r>
            <a:r>
              <a:rPr i="1" lang="en-US"/>
              <a:t>The Fighting Temeraire tugged to her last </a:t>
            </a:r>
            <a:endParaRPr/>
          </a:p>
          <a:p>
            <a:pPr algn="ctr">
              <a:lnSpc>
                <a:spcPct val="100000"/>
              </a:lnSpc>
            </a:pPr>
            <a:r>
              <a:rPr i="1" lang="en-US"/>
              <a:t>Berth to be broken up, 1838</a:t>
            </a:r>
            <a:r>
              <a:rPr lang="en-US"/>
              <a:t>, painted in 1839</a:t>
            </a:r>
            <a:endParaRPr/>
          </a:p>
        </p:txBody>
      </p:sp>
      <p:pic>
        <p:nvPicPr>
          <p:cNvPr descr="" id="147" name=""/>
          <p:cNvPicPr/>
          <p:nvPr/>
        </p:nvPicPr>
        <p:blipFill>
          <a:blip r:embed="rId1"/>
          <a:stretch>
            <a:fillRect/>
          </a:stretch>
        </p:blipFill>
        <p:spPr>
          <a:xfrm>
            <a:off x="685800" y="1104120"/>
            <a:ext cx="8686080" cy="6454800"/>
          </a:xfrm>
          <a:prstGeom prst="rect">
            <a:avLst/>
          </a:prstGeom>
        </p:spPr>
      </p:pic>
    </p:spTree>
  </p:cSld>
  <p:timing>
    <p:tnLst>
      <p:par>
        <p:cTn dur="indefinite" id="3" nodeType="tmRoot" restart="never">
          <p:childTnLst>
            <p:seq>
              <p:cTn id="4" nodeType="mainSeq">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 name="CustomShape 1"/>
          <p:cNvSpPr/>
          <p:nvPr/>
        </p:nvSpPr>
        <p:spPr>
          <a:xfrm>
            <a:off x="-1828800" y="1252800"/>
            <a:ext cx="9071280" cy="1261080"/>
          </a:xfrm>
          <a:prstGeom prst="rect">
            <a:avLst/>
          </a:prstGeom>
        </p:spPr>
        <p:txBody>
          <a:bodyPr anchor="ctr" bIns="0" lIns="0" rIns="0" tIns="0" wrap="none"/>
          <a:p>
            <a:r>
              <a:rPr lang="en-US" sz="2000"/>
              <a:t>James Abbot McNeill Whistler,</a:t>
            </a:r>
            <a:endParaRPr/>
          </a:p>
          <a:p>
            <a:r>
              <a:rPr lang="en-US" sz="2000"/>
              <a:t>Symphony in White, No. 1: The White Girl,</a:t>
            </a:r>
            <a:endParaRPr/>
          </a:p>
          <a:p>
            <a:pPr algn="ctr">
              <a:lnSpc>
                <a:spcPct val="100000"/>
              </a:lnSpc>
            </a:pPr>
            <a:r>
              <a:rPr lang="en-US" sz="2000"/>
              <a:t>1861-62</a:t>
            </a:r>
            <a:endParaRPr/>
          </a:p>
        </p:txBody>
      </p:sp>
      <p:pic>
        <p:nvPicPr>
          <p:cNvPr descr="" id="149" name=""/>
          <p:cNvPicPr/>
          <p:nvPr/>
        </p:nvPicPr>
        <p:blipFill>
          <a:blip r:embed="rId1"/>
          <a:stretch>
            <a:fillRect/>
          </a:stretch>
        </p:blipFill>
        <p:spPr>
          <a:xfrm>
            <a:off x="5621760" y="0"/>
            <a:ext cx="3750120" cy="7558560"/>
          </a:xfrm>
          <a:prstGeom prst="rect">
            <a:avLst/>
          </a:prstGeom>
        </p:spPr>
      </p:pic>
    </p:spTree>
  </p:cSld>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50" name="CustomShape 1"/>
          <p:cNvSpPr/>
          <p:nvPr/>
        </p:nvSpPr>
        <p:spPr>
          <a:xfrm>
            <a:off x="7163280" y="6549840"/>
            <a:ext cx="1904040" cy="305640"/>
          </a:xfrm>
          <a:prstGeom prst="rect">
            <a:avLst/>
          </a:prstGeom>
        </p:spPr>
      </p:sp>
      <p:sp>
        <p:nvSpPr>
          <p:cNvPr id="151" name="CustomShape 2"/>
          <p:cNvSpPr/>
          <p:nvPr/>
        </p:nvSpPr>
        <p:spPr>
          <a:xfrm>
            <a:off x="457200" y="6857640"/>
            <a:ext cx="8686800" cy="700920"/>
          </a:xfrm>
          <a:prstGeom prst="rect">
            <a:avLst/>
          </a:prstGeom>
        </p:spPr>
        <p:txBody>
          <a:bodyPr bIns="45000" lIns="90000" rIns="90000" tIns="45000"/>
          <a:p>
            <a:pPr algn="ctr">
              <a:lnSpc>
                <a:spcPct val="100000"/>
              </a:lnSpc>
              <a:buSzPct val="45000"/>
              <a:buFont typeface="Arial"/>
              <a:buChar char="•"/>
            </a:pPr>
            <a:r>
              <a:rPr b="1" lang="en-US" sz="2000">
                <a:solidFill>
                  <a:srgbClr val="000000"/>
                </a:solidFill>
              </a:rPr>
              <a:t> </a:t>
            </a:r>
            <a:r>
              <a:rPr lang="en-US" sz="2000">
                <a:solidFill>
                  <a:srgbClr val="000000"/>
                </a:solidFill>
              </a:rPr>
              <a:t>ÉDOUARD MANET, </a:t>
            </a:r>
            <a:r>
              <a:rPr i="1" lang="en-US" sz="2000">
                <a:solidFill>
                  <a:srgbClr val="000000"/>
                </a:solidFill>
              </a:rPr>
              <a:t>Olympia</a:t>
            </a:r>
            <a:r>
              <a:rPr lang="en-US" sz="2000">
                <a:solidFill>
                  <a:srgbClr val="000000"/>
                </a:solidFill>
              </a:rPr>
              <a:t>, 1863. Oil on canvas, 4’ 3” x 6’ 2 1/4”. Musée d’Orsay, Paris.  </a:t>
            </a:r>
            <a:endParaRPr/>
          </a:p>
        </p:txBody>
      </p:sp>
      <p:pic>
        <p:nvPicPr>
          <p:cNvPr descr="" id="152" name=""/>
          <p:cNvPicPr/>
          <p:nvPr/>
        </p:nvPicPr>
        <p:blipFill>
          <a:blip r:embed="rId1"/>
          <a:stretch>
            <a:fillRect/>
          </a:stretch>
        </p:blipFill>
        <p:spPr>
          <a:xfrm>
            <a:off x="22320" y="0"/>
            <a:ext cx="10058400" cy="6820560"/>
          </a:xfrm>
          <a:prstGeom prst="rect">
            <a:avLst/>
          </a:prstGeom>
        </p:spPr>
      </p:pic>
    </p:spTree>
  </p:cSld>
  <p:timing>
    <p:tnLst>
      <p:par>
        <p:cTn dur="indefinite" id="5" nodeType="tmRoot" restart="never">
          <p:childTnLst>
            <p:seq>
              <p:cTn dur="indefinite" id="6" nodeType="mainSeq">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53" name="CustomShape 1"/>
          <p:cNvSpPr/>
          <p:nvPr/>
        </p:nvSpPr>
        <p:spPr>
          <a:xfrm>
            <a:off x="503280" y="301320"/>
            <a:ext cx="9059760" cy="6444000"/>
          </a:xfrm>
          <a:prstGeom prst="rect">
            <a:avLst/>
          </a:prstGeom>
        </p:spPr>
        <p:txBody>
          <a:bodyPr anchor="ctr" bIns="0" lIns="0" rIns="0" tIns="0"/>
          <a:p>
            <a:pPr algn="ctr">
              <a:lnSpc>
                <a:spcPct val="100000"/>
              </a:lnSpc>
              <a:buSzPct val="45000"/>
              <a:buFont typeface="Times New Roman"/>
              <a:buChar char="•"/>
            </a:pPr>
            <a:r>
              <a:rPr lang="en-US" sz="3200"/>
              <a:t>Émile Zola, a French writer, quickly proclaimed it Manet's "masterpiece" and added, "When other artists correct nature by painting Venus they lie. Manet asked himself why he should lie. Why not tell the truth?" (from Wikipedia”)</a:t>
            </a:r>
            <a:endParaRPr/>
          </a:p>
        </p:txBody>
      </p:sp>
    </p:spTree>
  </p:cSld>
  <p:timing>
    <p:tnLst>
      <p:par>
        <p:cTn dur="indefinite" id="7" nodeType="tmRoot" restart="never">
          <p:childTnLst>
            <p:seq>
              <p:cTn id="8" nodeType="mainSeq">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154" name=""/>
          <p:cNvPicPr/>
          <p:nvPr/>
        </p:nvPicPr>
        <p:blipFill>
          <a:blip r:embed="rId1"/>
          <a:stretch>
            <a:fillRect/>
          </a:stretch>
        </p:blipFill>
        <p:spPr>
          <a:xfrm>
            <a:off x="0" y="0"/>
            <a:ext cx="10078920" cy="7180920"/>
          </a:xfrm>
          <a:prstGeom prst="rect">
            <a:avLst/>
          </a:prstGeom>
        </p:spPr>
      </p:pic>
      <p:sp>
        <p:nvSpPr>
          <p:cNvPr id="155" name="CustomShape 1"/>
          <p:cNvSpPr/>
          <p:nvPr/>
        </p:nvSpPr>
        <p:spPr>
          <a:xfrm>
            <a:off x="685440" y="6830640"/>
            <a:ext cx="9069480" cy="1169640"/>
          </a:xfrm>
          <a:prstGeom prst="rect">
            <a:avLst/>
          </a:prstGeom>
        </p:spPr>
        <p:txBody>
          <a:bodyPr anchor="ctr" bIns="0" lIns="0" rIns="0" tIns="0"/>
          <a:p>
            <a:pPr algn="ctr">
              <a:lnSpc>
                <a:spcPct val="100000"/>
              </a:lnSpc>
              <a:buSzPct val="45000"/>
              <a:buFont typeface="Arial"/>
              <a:buChar char="•"/>
            </a:pPr>
            <a:r>
              <a:rPr lang="en-US" sz="2000"/>
              <a:t>Giorgione's </a:t>
            </a:r>
            <a:r>
              <a:rPr i="1" lang="en-US" sz="2000"/>
              <a:t>Sleeping Venus</a:t>
            </a:r>
            <a:r>
              <a:rPr lang="en-US" sz="2000"/>
              <a:t>, c. 1510</a:t>
            </a:r>
            <a:endParaRPr/>
          </a:p>
        </p:txBody>
      </p:sp>
    </p:spTree>
  </p:cSld>
  <p:timing>
    <p:tnLst>
      <p:par>
        <p:cTn dur="indefinite" id="9" nodeType="tmRoot" restart="never">
          <p:childTnLst>
            <p:seq>
              <p:cTn dur="indefinite" id="10" nodeType="mainSeq">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56" name="CustomShape 1"/>
          <p:cNvSpPr/>
          <p:nvPr/>
        </p:nvSpPr>
        <p:spPr>
          <a:xfrm>
            <a:off x="685440" y="-457200"/>
            <a:ext cx="9069480" cy="1260000"/>
          </a:xfrm>
          <a:prstGeom prst="rect">
            <a:avLst/>
          </a:prstGeom>
        </p:spPr>
        <p:txBody>
          <a:bodyPr anchor="ctr" bIns="0" lIns="0" rIns="0" tIns="0"/>
          <a:p>
            <a:pPr algn="ctr">
              <a:lnSpc>
                <a:spcPct val="100000"/>
              </a:lnSpc>
              <a:buSzPct val="45000"/>
              <a:buFont typeface="Arial"/>
              <a:buChar char="•"/>
            </a:pPr>
            <a:r>
              <a:rPr lang="en-US" sz="2000"/>
              <a:t>Titian's </a:t>
            </a:r>
            <a:r>
              <a:rPr i="1" lang="en-US" sz="2000"/>
              <a:t>Venus of Urbino</a:t>
            </a:r>
            <a:r>
              <a:rPr lang="en-US" sz="2000"/>
              <a:t>, 1538</a:t>
            </a:r>
            <a:endParaRPr/>
          </a:p>
        </p:txBody>
      </p:sp>
      <p:pic>
        <p:nvPicPr>
          <p:cNvPr descr="" id="157" name=""/>
          <p:cNvPicPr/>
          <p:nvPr/>
        </p:nvPicPr>
        <p:blipFill>
          <a:blip r:embed="rId1"/>
          <a:stretch>
            <a:fillRect/>
          </a:stretch>
        </p:blipFill>
        <p:spPr>
          <a:xfrm>
            <a:off x="1440" y="345600"/>
            <a:ext cx="10079280" cy="7212600"/>
          </a:xfrm>
          <a:prstGeom prst="rect">
            <a:avLst/>
          </a:prstGeom>
        </p:spPr>
      </p:pic>
    </p:spTree>
  </p:cSld>
  <p:timing>
    <p:tnLst>
      <p:par>
        <p:cTn dur="indefinite" id="11" nodeType="tmRoot" restart="never">
          <p:childTnLst>
            <p:seq>
              <p:cTn dur="indefinite" id="12" nodeType="mainSeq">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8" name="CustomShape 1"/>
          <p:cNvSpPr/>
          <p:nvPr/>
        </p:nvSpPr>
        <p:spPr>
          <a:xfrm>
            <a:off x="228600" y="-228600"/>
            <a:ext cx="9071280" cy="1261080"/>
          </a:xfrm>
          <a:prstGeom prst="rect">
            <a:avLst/>
          </a:prstGeom>
        </p:spPr>
        <p:txBody>
          <a:bodyPr anchor="ctr" bIns="0" lIns="0" rIns="0" tIns="0" wrap="none"/>
          <a:p>
            <a:pPr algn="ctr">
              <a:lnSpc>
                <a:spcPct val="100000"/>
              </a:lnSpc>
            </a:pPr>
            <a:r>
              <a:rPr lang="en-US" sz="2000"/>
              <a:t>Vincent Van Gogh, Starry Night, 1889</a:t>
            </a:r>
            <a:endParaRPr/>
          </a:p>
        </p:txBody>
      </p:sp>
      <p:pic>
        <p:nvPicPr>
          <p:cNvPr descr="" id="159" name=""/>
          <p:cNvPicPr/>
          <p:nvPr/>
        </p:nvPicPr>
        <p:blipFill>
          <a:blip r:embed="rId1"/>
          <a:stretch>
            <a:fillRect/>
          </a:stretch>
        </p:blipFill>
        <p:spPr>
          <a:xfrm>
            <a:off x="457200" y="685800"/>
            <a:ext cx="8686080" cy="6875640"/>
          </a:xfrm>
          <a:prstGeom prst="rect">
            <a:avLst/>
          </a:prstGeom>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