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.jpeg" ContentType="image/jpeg"/>
  <Override PartName="/ppt/media/image2.jpeg" ContentType="image/jpe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51A121C1-C191-4171-91B1-51F1E101216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77600" y="4776840"/>
            <a:ext cx="6195960" cy="4504320"/>
          </a:xfrm>
          <a:prstGeom prst="rect">
            <a:avLst/>
          </a:prstGeom>
        </p:spPr>
      </p:sp>
      <p:sp>
        <p:nvSpPr>
          <p:cNvPr id="28" name="CustomShape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="b" bIns="46800" lIns="90000" rIns="90000" tIns="46800"/>
          <a:p>
            <a:pPr algn="r">
              <a:lnSpc>
                <a:spcPct val="100000"/>
              </a:lnSpc>
              <a:buFont typeface="Arial"/>
              <a:buChar char="•"/>
            </a:pPr>
            <a:fld id="{D1B15111-C1D1-41F1-A191-F10091714171}" type="slidenum">
              <a:rPr lang="en-US" sz="1200">
                <a:solidFill>
                  <a:srgbClr val="000000"/>
                </a:solidFill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77600" y="4776840"/>
            <a:ext cx="6195960" cy="4504320"/>
          </a:xfrm>
          <a:prstGeom prst="rect">
            <a:avLst/>
          </a:prstGeom>
        </p:spPr>
      </p:sp>
      <p:sp>
        <p:nvSpPr>
          <p:cNvPr id="31" name="CustomShape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="b" bIns="46800" lIns="90000" rIns="90000" tIns="46800"/>
          <a:p>
            <a:pPr algn="r">
              <a:buFont typeface="Arial"/>
              <a:buChar char="•"/>
            </a:pPr>
            <a:fld id="{514171F1-B161-4141-8101-E151314131E1}" type="slidenum">
              <a:rPr lang="en-US" sz="1200"/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616141F1-3181-4121-A171-3191F121D17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7162920" y="6550200"/>
            <a:ext cx="1904760" cy="307080"/>
          </a:xfrm>
          <a:prstGeom prst="rect">
            <a:avLst/>
          </a:prstGeom>
        </p:spPr>
        <p:txBody>
          <a:bodyPr bIns="46800" lIns="90000" rIns="90000" tIns="46800"/>
          <a:p>
            <a:pPr algn="r">
              <a:lnSpc>
                <a:spcPct val="100000"/>
              </a:lnSpc>
              <a:buFont typeface="Garamond"/>
              <a:buChar char="•"/>
            </a:pPr>
            <a:fld id="{A16171C1-E111-4191-8161-310101715171}" type="slidenum">
              <a:rPr lang="en-US" sz="1400">
                <a:solidFill>
                  <a:srgbClr val="000000"/>
                </a:solidFill>
                <a:latin typeface="Garamond"/>
              </a:rPr>
              <a:t>&lt;number&gt;</a:t>
            </a:fld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457200" y="2514600"/>
            <a:ext cx="2133720" cy="37512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PABLO PICASSO, </a:t>
            </a:r>
            <a:r>
              <a:rPr i="1" lang="en-US" sz="2000">
                <a:solidFill>
                  <a:srgbClr val="000000"/>
                </a:solidFill>
              </a:rPr>
              <a:t>Les Demoiselles d’Avignon</a:t>
            </a:r>
            <a:r>
              <a:rPr lang="en-US" sz="2000">
                <a:solidFill>
                  <a:srgbClr val="000000"/>
                </a:solidFill>
              </a:rPr>
              <a:t>, 1907. Oil on canvas, 8’ x 7’ 8”. Museum of Modern Art, New York (acquired through the Lillie P. Bliss Bequest).   </a:t>
            </a:r>
            <a:endParaRPr/>
          </a:p>
        </p:txBody>
      </p:sp>
      <p:pic>
        <p:nvPicPr>
          <p:cNvPr descr="" id="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19520" y="0"/>
            <a:ext cx="7260480" cy="75895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10058400" cy="6711840"/>
          </a:xfrm>
          <a:prstGeom prst="rect">
            <a:avLst/>
          </a:prstGeom>
        </p:spPr>
      </p:pic>
      <p:sp>
        <p:nvSpPr>
          <p:cNvPr id="14" name="TextShape 1"/>
          <p:cNvSpPr txBox="1"/>
          <p:nvPr/>
        </p:nvSpPr>
        <p:spPr>
          <a:xfrm>
            <a:off x="457200" y="-22860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2000"/>
              <a:t>Wassily Kandinsky, Composition VII, 1913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7162920" y="6550200"/>
            <a:ext cx="1904760" cy="306360"/>
          </a:xfrm>
          <a:prstGeom prst="rect">
            <a:avLst/>
          </a:prstGeom>
        </p:spPr>
      </p:sp>
      <p:sp>
        <p:nvSpPr>
          <p:cNvPr id="16" name="CustomShape 2"/>
          <p:cNvSpPr/>
          <p:nvPr/>
        </p:nvSpPr>
        <p:spPr>
          <a:xfrm>
            <a:off x="685800" y="6400800"/>
            <a:ext cx="8686800" cy="1143000"/>
          </a:xfrm>
          <a:prstGeom prst="rect">
            <a:avLst/>
          </a:prstGeom>
        </p:spPr>
        <p:txBody>
          <a:bodyPr/>
          <a:p>
            <a:pPr algn="ctr">
              <a:buFont typeface="Arial"/>
              <a:buChar char="•"/>
            </a:pPr>
            <a:r>
              <a:rPr b="1" lang="en-US" sz="2000"/>
              <a:t>  </a:t>
            </a:r>
            <a:r>
              <a:rPr lang="en-US" sz="2000"/>
              <a:t>MARCEL DUCHAMP, </a:t>
            </a:r>
            <a:r>
              <a:rPr i="1" lang="en-US" sz="2000"/>
              <a:t>Fountain</a:t>
            </a:r>
            <a:r>
              <a:rPr lang="en-US" sz="2000"/>
              <a:t>, (second version), 1950  (original version produced 1917).  Readymade glazed sanitary china with black paint, 1’ high. Philadelphia Museum of Art, Philadelphia.</a:t>
            </a:r>
            <a:endParaRPr/>
          </a:p>
        </p:txBody>
      </p:sp>
      <p:pic>
        <p:nvPicPr>
          <p:cNvPr descr="" id="1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85920" y="0"/>
            <a:ext cx="6318360" cy="649296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1673280"/>
            <a:ext cx="8229600" cy="5413320"/>
          </a:xfrm>
          <a:prstGeom prst="rect">
            <a:avLst/>
          </a:prstGeom>
        </p:spPr>
      </p:pic>
      <p:sp>
        <p:nvSpPr>
          <p:cNvPr id="1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2000"/>
              <a:t>Jackson Pollock, One: Number 31, 1950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2000"/>
              <a:t>Andy Warhol, Gold Marilyn Monroe, 1962</a:t>
            </a:r>
            <a:endParaRPr/>
          </a:p>
        </p:txBody>
      </p:sp>
      <p:pic>
        <p:nvPicPr>
          <p:cNvPr descr="" id="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76600" y="1127160"/>
            <a:ext cx="4638600" cy="75596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2000"/>
              <a:t>Robert Smithson, Spiral Jetty, 1970</a:t>
            </a:r>
            <a:endParaRPr/>
          </a:p>
        </p:txBody>
      </p:sp>
      <p:pic>
        <p:nvPicPr>
          <p:cNvPr descr="" id="2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1828800"/>
            <a:ext cx="8083440" cy="54864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2000"/>
              <a:t>Maria Martinez, Black-on-Black Bowl with Geometric Motif,</a:t>
            </a:r>
            <a:r>
              <a:rPr lang="en-US" sz="2000"/>
              <a:t>
</a:t>
            </a:r>
            <a:r>
              <a:rPr lang="en-US" sz="2000"/>
              <a:t>first half of the 20</a:t>
            </a:r>
            <a:r>
              <a:rPr lang="en-US" sz="2000"/>
              <a:t>th</a:t>
            </a:r>
            <a:r>
              <a:rPr lang="en-US" sz="2000"/>
              <a:t> Century</a:t>
            </a:r>
            <a:endParaRPr/>
          </a:p>
        </p:txBody>
      </p:sp>
      <p:pic>
        <p:nvPicPr>
          <p:cNvPr descr="" id="2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0" y="2514600"/>
            <a:ext cx="4572000" cy="38862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